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2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D2BE3F-B7E1-B94B-BB9D-421AA87BF2E2}" v="1" dt="2026-09-28T01:19:05.2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690DC06B-AB08-4449-BBF2-D264D52BB5AA}" type="datetime1">
              <a:rPr lang="es-ES" smtClean="0"/>
              <a:pPr algn="r" rtl="0"/>
              <a:t>27/9/26</a:t>
            </a:fld>
            <a:r>
              <a:rPr lang="es-ES"/>
              <a:t>​</a:t>
            </a: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es-ES" smtClean="0"/>
              <a:pPr algn="r" rt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093B6963-495A-4FE1-8B7F-59E549A2EEB6}" type="datetime1">
              <a:rPr lang="es-ES" smtClean="0"/>
              <a:pPr algn="r"/>
              <a:t>27/9/26</a:t>
            </a:fld>
            <a:endParaRPr lang="es-ES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Haga clic para modificar el estilo de texto del patrón</a:t>
            </a:r>
          </a:p>
          <a:p>
            <a:pPr lvl="1" rtl="0"/>
            <a:r>
              <a:t>Segundo nivel</a:t>
            </a:r>
          </a:p>
          <a:p>
            <a:pPr lvl="2" rtl="0"/>
            <a:r>
              <a:t>Tercer nivel</a:t>
            </a:r>
          </a:p>
          <a:p>
            <a:pPr lvl="3" rtl="0"/>
            <a:r>
              <a:t>Cuarto nivel</a:t>
            </a:r>
          </a:p>
          <a:p>
            <a:pPr lvl="4" rtl="0"/>
            <a:r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0A3C37BE-C303-496D-B5CD-85F2937540FC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917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0A3C37BE-C303-496D-B5CD-85F2937540FC}" type="slidenum">
              <a:rPr lang="es-ES" smtClean="0"/>
              <a:pPr algn="r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110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r>
              <a:rPr lang="es-ES"/>
              <a:t>​</a:t>
            </a:r>
            <a:fld id="{934A2FF8-4559-4149-8B79-D85ED6F0B853}" type="datetime1">
              <a:rPr lang="es-ES" smtClean="0"/>
              <a:pPr/>
              <a:t>27/9/26</a:t>
            </a:fld>
            <a:r>
              <a:rPr lang="es-ES"/>
              <a:t>​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09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8478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5DCDB-4A77-4170-9E07-5F1D7C0A0A5B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82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D8C4-ADF9-42A1-9ABC-C61A9E9D2D08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33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​</a:t>
            </a:r>
            <a:fld id="{5B79CF11-FD05-4F88-8EC3-5D4F176B79FC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45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​</a:t>
            </a:r>
            <a:fld id="{FEAFC309-1B63-44A4-A9FC-29FA1501E26B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8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50802-155D-414A-A9FD-662B6F0E4656}" type="datetime1">
              <a:rPr lang="es-ES" smtClean="0"/>
              <a:pPr/>
              <a:t>27/9/26</a:t>
            </a:fld>
            <a:r>
              <a:rPr lang="es-ES"/>
              <a:t>​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00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​</a:t>
            </a:r>
            <a:fld id="{5146D9C0-42AF-411F-B87E-5CF0AD6A3E2D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​</a:t>
            </a:r>
            <a:fld id="{99FE88BC-BA9C-41DB-8175-8FC1D1B95355}" type="datetime1">
              <a:rPr lang="es-ES" smtClean="0"/>
              <a:pPr/>
              <a:t>27/9/26</a:t>
            </a:fld>
            <a:r>
              <a:rPr lang="es-ES"/>
              <a:t>​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80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37659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2387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2353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4972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73589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1203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​</a:t>
            </a:r>
            <a:fld id="{7776A268-E945-41BF-9F85-D7A3B8400346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2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s-ES"/>
              <a:t>​</a:t>
            </a:r>
            <a:fld id="{CEC05348-D021-422A-8D9F-89EEB8C0F442}" type="datetime1">
              <a:rPr lang="es-ES" smtClean="0"/>
              <a:pPr/>
              <a:t>27/9/26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algn="r"/>
            <a:fld id="{0FF54DE5-C571-48E8-A5BC-B369434E2F44}" type="slidenum">
              <a:rPr lang="es-ES" smtClean="0"/>
              <a:pPr algn="r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5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11" name="Marcador de posición de imagen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04113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EBC17-0101-4DBA-89EA-55E7A4727CA3}" type="datetime1">
              <a:rPr lang="es-ES" noProof="0" smtClean="0"/>
              <a:pPr/>
              <a:t>27/9/26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0FF54DE5-C571-48E8-A5BC-B369434E2F44}" type="slidenum">
              <a:rPr lang="es-ES" noProof="0" smtClean="0"/>
              <a:pPr algn="r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616580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 rtlCol="0" anchor="ctr"/>
          <a:lstStyle/>
          <a:p>
            <a:pPr rtl="0"/>
            <a:r>
              <a:rPr lang="es-ES"/>
              <a:t>STEAM PROJECT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/>
              <a:t>9TH GRADE</a:t>
            </a:r>
          </a:p>
        </p:txBody>
      </p:sp>
      <p:pic>
        <p:nvPicPr>
          <p:cNvPr id="4" name="Marcador de posición de imagen 3" descr="Libro abierto en una mesa, con estanterías de libros borrosas en el fondo" title="Imagen de ejemplo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r="88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8314" y="304800"/>
            <a:ext cx="8610600" cy="1295400"/>
          </a:xfrm>
        </p:spPr>
        <p:txBody>
          <a:bodyPr rtlCol="0"/>
          <a:lstStyle/>
          <a:p>
            <a:pPr rtl="0"/>
            <a:r>
              <a:rPr lang="es-ES" dirty="0"/>
              <a:t>STRUCTURE 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16765" y="2100263"/>
            <a:ext cx="4919472" cy="3886200"/>
          </a:xfrm>
        </p:spPr>
        <p:txBody>
          <a:bodyPr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Cover page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Justification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General Objective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Specific Objectives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Problem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Hypothesis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Variables</a:t>
            </a:r>
          </a:p>
          <a:p>
            <a:pPr rtl="0"/>
            <a:endParaRPr lang="es-ES" dirty="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096000" y="2100263"/>
            <a:ext cx="5334000" cy="3086019"/>
          </a:xfrm>
        </p:spPr>
        <p:txBody>
          <a:bodyPr rtlCol="0">
            <a:norm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s-ES" dirty="0" err="1"/>
              <a:t>Chapter</a:t>
            </a:r>
            <a:r>
              <a:rPr lang="es-ES" dirty="0"/>
              <a:t> I. </a:t>
            </a:r>
            <a:r>
              <a:rPr lang="es-ES" dirty="0" err="1"/>
              <a:t>Theoretical</a:t>
            </a:r>
            <a:r>
              <a:rPr lang="es-ES" dirty="0"/>
              <a:t> Framework</a:t>
            </a:r>
          </a:p>
          <a:p>
            <a:pPr marL="457200" lvl="1" indent="0">
              <a:buNone/>
            </a:pPr>
            <a:r>
              <a:rPr lang="es-ES" dirty="0"/>
              <a:t>9.1 </a:t>
            </a:r>
            <a:r>
              <a:rPr lang="es-ES" dirty="0" err="1"/>
              <a:t>Geometry</a:t>
            </a:r>
            <a:endParaRPr lang="es-ES" dirty="0"/>
          </a:p>
          <a:p>
            <a:pPr marL="457200" lvl="1" indent="0">
              <a:buNone/>
            </a:pPr>
            <a:r>
              <a:rPr lang="es-ES" dirty="0"/>
              <a:t>9.2 3D </a:t>
            </a:r>
            <a:r>
              <a:rPr lang="es-ES" dirty="0" err="1"/>
              <a:t>Geometry</a:t>
            </a:r>
            <a:endParaRPr lang="es-ES" dirty="0"/>
          </a:p>
          <a:p>
            <a:pPr marL="457200" lvl="1" indent="0">
              <a:buNone/>
            </a:pPr>
            <a:r>
              <a:rPr lang="es-ES" dirty="0"/>
              <a:t>9.3 3D </a:t>
            </a:r>
            <a:r>
              <a:rPr lang="es-ES" dirty="0" err="1"/>
              <a:t>Geometry</a:t>
            </a:r>
            <a:r>
              <a:rPr lang="es-ES" dirty="0"/>
              <a:t> and Scale </a:t>
            </a:r>
            <a:r>
              <a:rPr lang="es-ES" dirty="0" err="1"/>
              <a:t>Modeling</a:t>
            </a:r>
            <a:endParaRPr lang="es-ES" dirty="0"/>
          </a:p>
          <a:p>
            <a:pPr marL="457200" lvl="1" indent="0">
              <a:buNone/>
            </a:pPr>
            <a:r>
              <a:rPr lang="es-ES" dirty="0"/>
              <a:t>9.4 3D </a:t>
            </a:r>
            <a:r>
              <a:rPr lang="es-ES" dirty="0" err="1"/>
              <a:t>Geometry</a:t>
            </a:r>
            <a:r>
              <a:rPr lang="es-ES" dirty="0"/>
              <a:t> </a:t>
            </a:r>
            <a:r>
              <a:rPr lang="es-ES" dirty="0" err="1"/>
              <a:t>aplications</a:t>
            </a:r>
            <a:endParaRPr lang="es-ES" dirty="0"/>
          </a:p>
          <a:p>
            <a:pPr marL="457200" lvl="1" indent="0">
              <a:buNone/>
            </a:pPr>
            <a:r>
              <a:rPr lang="es-ES" dirty="0"/>
              <a:t>9.5 3D </a:t>
            </a:r>
            <a:r>
              <a:rPr lang="es-ES" dirty="0" err="1"/>
              <a:t>Geometrical</a:t>
            </a:r>
            <a:r>
              <a:rPr lang="es-ES" dirty="0"/>
              <a:t> figures &amp; </a:t>
            </a:r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product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E8D9E4-8B9C-41E9-B84F-94E402FB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765" y="901423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n-US"/>
              <a:t>10. Chapter II. Methodological Design</a:t>
            </a:r>
            <a:br>
              <a:rPr lang="en-US"/>
            </a:b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6CE183-45FC-49D9-B513-0C5CE0AA5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10.1. Math</a:t>
            </a:r>
          </a:p>
          <a:p>
            <a:r>
              <a:rPr lang="en-US" sz="2400"/>
              <a:t>10.2. Science</a:t>
            </a:r>
          </a:p>
          <a:p>
            <a:r>
              <a:rPr lang="en-US" sz="2400"/>
              <a:t>10.3. Ethics</a:t>
            </a:r>
          </a:p>
          <a:p>
            <a:r>
              <a:rPr lang="en-US" sz="2400"/>
              <a:t>10.4. History</a:t>
            </a:r>
          </a:p>
          <a:p>
            <a:r>
              <a:rPr lang="en-US" sz="2400"/>
              <a:t>10.5. Language Arts</a:t>
            </a:r>
          </a:p>
          <a:p>
            <a:r>
              <a:rPr lang="en-US" sz="2400"/>
              <a:t>10.6. Computing</a:t>
            </a:r>
          </a:p>
          <a:p>
            <a:r>
              <a:rPr lang="en-US" sz="2400"/>
              <a:t>(Briefly describe what have been done in each subject).</a:t>
            </a:r>
          </a:p>
          <a:p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27985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006AB-E6BE-4820-9D27-04B49AE2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 Chapter III. Analysis of Results</a:t>
            </a: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934FC6-6C69-45A9-960A-9ABBBF238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PY"/>
              <a:t>11. 1. </a:t>
            </a:r>
            <a:r>
              <a:rPr lang="es-PY" err="1"/>
              <a:t>Math</a:t>
            </a:r>
            <a:endParaRPr lang="es-PY"/>
          </a:p>
          <a:p>
            <a:r>
              <a:rPr lang="es-PY"/>
              <a:t>11.1.1. </a:t>
            </a:r>
            <a:r>
              <a:rPr lang="es-PY" err="1"/>
              <a:t>Prototype</a:t>
            </a:r>
            <a:r>
              <a:rPr lang="es-PY"/>
              <a:t> </a:t>
            </a:r>
            <a:r>
              <a:rPr lang="es-PY" err="1"/>
              <a:t>design</a:t>
            </a:r>
            <a:endParaRPr lang="es-PY"/>
          </a:p>
          <a:p>
            <a:r>
              <a:rPr lang="es-PY"/>
              <a:t>11.1.2. </a:t>
            </a:r>
            <a:r>
              <a:rPr lang="es-PY" err="1"/>
              <a:t>Prototype</a:t>
            </a:r>
            <a:r>
              <a:rPr lang="es-PY"/>
              <a:t> </a:t>
            </a:r>
            <a:r>
              <a:rPr lang="es-PY" err="1"/>
              <a:t>materials</a:t>
            </a:r>
            <a:r>
              <a:rPr lang="es-PY"/>
              <a:t> and </a:t>
            </a:r>
            <a:r>
              <a:rPr lang="es-PY" err="1"/>
              <a:t>cost</a:t>
            </a:r>
            <a:r>
              <a:rPr lang="es-PY"/>
              <a:t> </a:t>
            </a:r>
            <a:r>
              <a:rPr lang="es-PY" err="1"/>
              <a:t>price</a:t>
            </a:r>
            <a:endParaRPr lang="es-PY"/>
          </a:p>
          <a:p>
            <a:r>
              <a:rPr lang="es-PY"/>
              <a:t>11.2. </a:t>
            </a:r>
            <a:r>
              <a:rPr lang="es-PY" err="1"/>
              <a:t>Science</a:t>
            </a:r>
            <a:endParaRPr lang="es-PY"/>
          </a:p>
          <a:p>
            <a:r>
              <a:rPr lang="es-PY"/>
              <a:t>11.2.1. </a:t>
            </a:r>
            <a:r>
              <a:rPr lang="es-PY" err="1"/>
              <a:t>Materials</a:t>
            </a:r>
            <a:r>
              <a:rPr lang="es-PY"/>
              <a:t>. Chemical and </a:t>
            </a:r>
            <a:r>
              <a:rPr lang="es-PY" err="1"/>
              <a:t>physical</a:t>
            </a:r>
            <a:r>
              <a:rPr lang="es-PY"/>
              <a:t> </a:t>
            </a:r>
            <a:r>
              <a:rPr lang="es-PY" err="1"/>
              <a:t>properties</a:t>
            </a:r>
            <a:endParaRPr lang="es-PY"/>
          </a:p>
          <a:p>
            <a:r>
              <a:rPr lang="es-PY"/>
              <a:t>11.2.2. Logo </a:t>
            </a:r>
            <a:r>
              <a:rPr lang="es-PY" err="1"/>
              <a:t>design</a:t>
            </a:r>
            <a:endParaRPr lang="es-PY"/>
          </a:p>
          <a:p>
            <a:r>
              <a:rPr lang="es-PY"/>
              <a:t>11.2.3. </a:t>
            </a:r>
            <a:r>
              <a:rPr lang="es-PY" err="1"/>
              <a:t>Product</a:t>
            </a:r>
            <a:r>
              <a:rPr lang="es-PY"/>
              <a:t> </a:t>
            </a:r>
            <a:r>
              <a:rPr lang="es-PY" err="1"/>
              <a:t>name</a:t>
            </a:r>
            <a:endParaRPr lang="es-PY"/>
          </a:p>
          <a:p>
            <a:r>
              <a:rPr lang="es-PY"/>
              <a:t>11.2.4. Slogan</a:t>
            </a:r>
          </a:p>
          <a:p>
            <a:r>
              <a:rPr lang="es-PY"/>
              <a:t>11.3. </a:t>
            </a:r>
            <a:r>
              <a:rPr lang="es-PY" err="1"/>
              <a:t>Ethics</a:t>
            </a:r>
            <a:endParaRPr lang="es-PY"/>
          </a:p>
          <a:p>
            <a:r>
              <a:rPr lang="es-PY"/>
              <a:t>11.3.1. </a:t>
            </a:r>
            <a:r>
              <a:rPr lang="es-PY" err="1"/>
              <a:t>Survey</a:t>
            </a:r>
            <a:r>
              <a:rPr lang="es-PY"/>
              <a:t> (</a:t>
            </a:r>
            <a:r>
              <a:rPr lang="es-PY" err="1"/>
              <a:t>form</a:t>
            </a:r>
            <a:r>
              <a:rPr lang="es-PY"/>
              <a:t> </a:t>
            </a:r>
            <a:r>
              <a:rPr lang="es-PY" err="1"/>
              <a:t>with</a:t>
            </a:r>
            <a:r>
              <a:rPr lang="es-PY"/>
              <a:t> </a:t>
            </a:r>
            <a:r>
              <a:rPr lang="es-PY" err="1"/>
              <a:t>questions</a:t>
            </a:r>
            <a:r>
              <a:rPr lang="es-PY"/>
              <a:t>)</a:t>
            </a:r>
          </a:p>
          <a:p>
            <a:r>
              <a:rPr lang="es-PY"/>
              <a:t>11.4. </a:t>
            </a:r>
            <a:r>
              <a:rPr lang="es-PY" err="1"/>
              <a:t>History</a:t>
            </a:r>
            <a:endParaRPr lang="es-PY"/>
          </a:p>
          <a:p>
            <a:r>
              <a:rPr lang="es-PY"/>
              <a:t>11.4.1. </a:t>
            </a:r>
            <a:r>
              <a:rPr lang="es-PY" err="1"/>
              <a:t>Product</a:t>
            </a:r>
            <a:r>
              <a:rPr lang="es-PY"/>
              <a:t> Timeline</a:t>
            </a:r>
          </a:p>
          <a:p>
            <a:r>
              <a:rPr lang="es-PY"/>
              <a:t>11.5. </a:t>
            </a:r>
            <a:r>
              <a:rPr lang="es-PY" err="1"/>
              <a:t>Language</a:t>
            </a:r>
            <a:r>
              <a:rPr lang="es-PY"/>
              <a:t> </a:t>
            </a:r>
            <a:r>
              <a:rPr lang="es-PY" err="1"/>
              <a:t>Arts</a:t>
            </a:r>
            <a:endParaRPr lang="es-PY"/>
          </a:p>
          <a:p>
            <a:r>
              <a:rPr lang="es-PY"/>
              <a:t>11.5.1. </a:t>
            </a:r>
            <a:r>
              <a:rPr lang="es-PY" err="1"/>
              <a:t>Trigger</a:t>
            </a:r>
            <a:r>
              <a:rPr lang="es-PY"/>
              <a:t> </a:t>
            </a:r>
            <a:r>
              <a:rPr lang="es-PY" err="1"/>
              <a:t>questions</a:t>
            </a:r>
            <a:r>
              <a:rPr lang="es-PY"/>
              <a:t> (</a:t>
            </a:r>
            <a:r>
              <a:rPr lang="es-PY" err="1"/>
              <a:t>only</a:t>
            </a:r>
            <a:r>
              <a:rPr lang="es-PY"/>
              <a:t> </a:t>
            </a:r>
            <a:r>
              <a:rPr lang="es-PY" err="1"/>
              <a:t>the</a:t>
            </a:r>
            <a:r>
              <a:rPr lang="es-PY"/>
              <a:t> </a:t>
            </a:r>
            <a:r>
              <a:rPr lang="es-PY" err="1"/>
              <a:t>questions</a:t>
            </a:r>
            <a:r>
              <a:rPr lang="es-PY"/>
              <a:t>)</a:t>
            </a:r>
          </a:p>
          <a:p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303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0907A8-3828-4988-99E1-B70A881D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After CHAPTER III</a:t>
            </a:r>
            <a:endParaRPr lang="es-P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AE3280-2CED-4C26-AEB2-2BD7884FD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12. Chronogram (Table with months and activities developed in each subject)</a:t>
            </a:r>
          </a:p>
          <a:p>
            <a:r>
              <a:rPr lang="en-US"/>
              <a:t>13. Bibliography (at least 10 references. APA Format)</a:t>
            </a:r>
          </a:p>
          <a:p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1143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e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0F32B947157C49A0F974725D5F2828" ma:contentTypeVersion="10" ma:contentTypeDescription="Crear nuevo documento." ma:contentTypeScope="" ma:versionID="02849824c19be2aed6124922d929aba3">
  <xsd:schema xmlns:xsd="http://www.w3.org/2001/XMLSchema" xmlns:xs="http://www.w3.org/2001/XMLSchema" xmlns:p="http://schemas.microsoft.com/office/2006/metadata/properties" xmlns:ns2="e16830a0-e1d6-42e9-b5ee-3bc39605c5af" xmlns:ns3="687bbfb9-21b1-497e-b0d1-a734a2a5edad" targetNamespace="http://schemas.microsoft.com/office/2006/metadata/properties" ma:root="true" ma:fieldsID="60ef94c1c2d06fb15e6a07de496b5845" ns2:_="" ns3:_="">
    <xsd:import namespace="e16830a0-e1d6-42e9-b5ee-3bc39605c5af"/>
    <xsd:import namespace="687bbfb9-21b1-497e-b0d1-a734a2a5ed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6830a0-e1d6-42e9-b5ee-3bc39605c5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699dac74-12bf-4328-8227-a295e5fc07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bbfb9-21b1-497e-b0d1-a734a2a5ed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e98a642-d550-4a59-bc12-db646e94ab31}" ma:internalName="TaxCatchAll" ma:showField="CatchAllData" ma:web="687bbfb9-21b1-497e-b0d1-a734a2a5ed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6830a0-e1d6-42e9-b5ee-3bc39605c5af">
      <Terms xmlns="http://schemas.microsoft.com/office/infopath/2007/PartnerControls"/>
    </lcf76f155ced4ddcb4097134ff3c332f>
    <TaxCatchAll xmlns="687bbfb9-21b1-497e-b0d1-a734a2a5eda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1FF7C7-B91C-48B9-856E-F8C0FDF94016}">
  <ds:schemaRefs>
    <ds:schemaRef ds:uri="687bbfb9-21b1-497e-b0d1-a734a2a5edad"/>
    <ds:schemaRef ds:uri="e16830a0-e1d6-42e9-b5ee-3bc39605c5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3886a335-ab96-4120-ac78-b0404f3f39a3"/>
    <ds:schemaRef ds:uri="687bbfb9-21b1-497e-b0d1-a734a2a5edad"/>
    <ds:schemaRef ds:uri="e16830a0-e1d6-42e9-b5ee-3bc39605c5af"/>
    <ds:schemaRef ds:uri="f285652d-d643-4c9b-92a8-ac7af5a2cce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0D37B9B-6576-451F-A737-484BEAF1A3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0</TotalTime>
  <Words>189</Words>
  <Application>Microsoft Macintosh PowerPoint</Application>
  <PresentationFormat>Panorámica</PresentationFormat>
  <Paragraphs>45</Paragraphs>
  <Slides>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Euphemia</vt:lpstr>
      <vt:lpstr>Estela de condensación</vt:lpstr>
      <vt:lpstr>STEAM PROJECT</vt:lpstr>
      <vt:lpstr>STRUCTURE </vt:lpstr>
      <vt:lpstr>10. Chapter II. Methodological Design </vt:lpstr>
      <vt:lpstr>11. Chapter III. Analysis of Results</vt:lpstr>
      <vt:lpstr>After CHAPTER III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2026-07-08T15:10:10Z</dcterms:created>
  <dcterms:modified xsi:type="dcterms:W3CDTF">2026-09-28T01:23:44Z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0x0101006C0F32B947157C49A0F974725D5F2828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ediaServiceImageTags">
    <vt:lpwstr/>
  </property>
</Properties>
</file>